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>
        <p:scale>
          <a:sx n="75" d="100"/>
          <a:sy n="75" d="100"/>
        </p:scale>
        <p:origin x="480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B190A-DFC8-41DD-AF10-1DD8FCBFF0F7}" type="datetimeFigureOut">
              <a:rPr lang="en-US" smtClean="0"/>
              <a:t>9/16/2015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27179-894E-4F99-9102-7F76CF7335F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12281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B190A-DFC8-41DD-AF10-1DD8FCBFF0F7}" type="datetimeFigureOut">
              <a:rPr lang="en-US" smtClean="0"/>
              <a:t>9/16/2015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27179-894E-4F99-9102-7F76CF7335F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82509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B190A-DFC8-41DD-AF10-1DD8FCBFF0F7}" type="datetimeFigureOut">
              <a:rPr lang="en-US" smtClean="0"/>
              <a:t>9/16/2015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27179-894E-4F99-9102-7F76CF7335F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05483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B190A-DFC8-41DD-AF10-1DD8FCBFF0F7}" type="datetimeFigureOut">
              <a:rPr lang="en-US" smtClean="0"/>
              <a:t>9/16/2015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27179-894E-4F99-9102-7F76CF7335F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7827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B190A-DFC8-41DD-AF10-1DD8FCBFF0F7}" type="datetimeFigureOut">
              <a:rPr lang="en-US" smtClean="0"/>
              <a:t>9/16/2015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27179-894E-4F99-9102-7F76CF7335F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05954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B190A-DFC8-41DD-AF10-1DD8FCBFF0F7}" type="datetimeFigureOut">
              <a:rPr lang="en-US" smtClean="0"/>
              <a:t>9/16/2015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27179-894E-4F99-9102-7F76CF7335F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55120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B190A-DFC8-41DD-AF10-1DD8FCBFF0F7}" type="datetimeFigureOut">
              <a:rPr lang="en-US" smtClean="0"/>
              <a:t>9/16/2015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27179-894E-4F99-9102-7F76CF7335F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34919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B190A-DFC8-41DD-AF10-1DD8FCBFF0F7}" type="datetimeFigureOut">
              <a:rPr lang="en-US" smtClean="0"/>
              <a:t>9/16/2015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27179-894E-4F99-9102-7F76CF7335F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6405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B190A-DFC8-41DD-AF10-1DD8FCBFF0F7}" type="datetimeFigureOut">
              <a:rPr lang="en-US" smtClean="0"/>
              <a:t>9/16/2015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27179-894E-4F99-9102-7F76CF7335F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9586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B190A-DFC8-41DD-AF10-1DD8FCBFF0F7}" type="datetimeFigureOut">
              <a:rPr lang="en-US" smtClean="0"/>
              <a:t>9/16/2015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27179-894E-4F99-9102-7F76CF7335F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11223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B190A-DFC8-41DD-AF10-1DD8FCBFF0F7}" type="datetimeFigureOut">
              <a:rPr lang="en-US" smtClean="0"/>
              <a:t>9/16/2015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27179-894E-4F99-9102-7F76CF7335F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89332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BB190A-DFC8-41DD-AF10-1DD8FCBFF0F7}" type="datetimeFigureOut">
              <a:rPr lang="en-US" smtClean="0"/>
              <a:t>9/16/2015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827179-894E-4F99-9102-7F76CF7335F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43363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79524" y="2062930"/>
            <a:ext cx="4236474" cy="26314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300" b="1" dirty="0"/>
              <a:t>September 16, 2015</a:t>
            </a:r>
          </a:p>
          <a:p>
            <a:pPr algn="ctr"/>
            <a:r>
              <a:rPr lang="en-US" sz="3300" b="1" dirty="0"/>
              <a:t>Resilient Region Reality Check</a:t>
            </a:r>
          </a:p>
          <a:p>
            <a:pPr algn="ctr"/>
            <a:endParaRPr lang="en-US" sz="3300" b="1" dirty="0"/>
          </a:p>
          <a:p>
            <a:pPr algn="ctr"/>
            <a:r>
              <a:rPr lang="en-US" sz="3300" b="1" dirty="0"/>
              <a:t>Discussions</a:t>
            </a:r>
          </a:p>
        </p:txBody>
      </p:sp>
    </p:spTree>
    <p:extLst>
      <p:ext uri="{BB962C8B-B14F-4D97-AF65-F5344CB8AC3E}">
        <p14:creationId xmlns:p14="http://schemas.microsoft.com/office/powerpoint/2010/main" val="19748984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29148" y="781664"/>
            <a:ext cx="6990735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Table 1 Discussion</a:t>
            </a:r>
          </a:p>
          <a:p>
            <a:endParaRPr lang="en-US" dirty="0"/>
          </a:p>
          <a:p>
            <a:r>
              <a:rPr lang="en-US" dirty="0" smtClean="0"/>
              <a:t>Topic 1: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35% of building infrastructure in churning process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Lack of short term incentives for developers to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Steps: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Consider what short term incentives could be there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Tax abatement for protect businesses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Recognition and examples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 smtClean="0"/>
              <a:t>Penalties for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 smtClean="0"/>
              <a:t>Look for more diverse solutions for communities</a:t>
            </a:r>
          </a:p>
        </p:txBody>
      </p:sp>
    </p:spTree>
    <p:extLst>
      <p:ext uri="{BB962C8B-B14F-4D97-AF65-F5344CB8AC3E}">
        <p14:creationId xmlns:p14="http://schemas.microsoft.com/office/powerpoint/2010/main" val="31852891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29148" y="781664"/>
            <a:ext cx="6990735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Table 2 Discussion</a:t>
            </a:r>
          </a:p>
          <a:p>
            <a:endParaRPr lang="en-US" dirty="0"/>
          </a:p>
          <a:p>
            <a:r>
              <a:rPr lang="en-US" dirty="0" smtClean="0"/>
              <a:t>Topic 1: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How much is being rebuilt (it’s happening).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Try to make sure that new buildings are more resilient than old.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Lesner</a:t>
            </a:r>
            <a:r>
              <a:rPr lang="en-US" dirty="0" smtClean="0"/>
              <a:t> Bridge example: ramps are no more resilient.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Residences with AC on ground is a problem, raising it is affordable.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Better construction (wind resistance).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We know there will be rebuilding (cheaper to improve practices going forward).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Example like </a:t>
            </a:r>
            <a:r>
              <a:rPr lang="en-US" dirty="0" smtClean="0"/>
              <a:t>Buckroe</a:t>
            </a:r>
            <a:r>
              <a:rPr lang="en-US" dirty="0" smtClean="0"/>
              <a:t>: Bigger solution needed.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59117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29148" y="781664"/>
            <a:ext cx="6990735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Table 3 Discussion</a:t>
            </a:r>
          </a:p>
          <a:p>
            <a:r>
              <a:rPr lang="en-US" dirty="0" smtClean="0"/>
              <a:t>Andria</a:t>
            </a:r>
            <a:endParaRPr lang="en-US" dirty="0"/>
          </a:p>
          <a:p>
            <a:r>
              <a:rPr lang="en-US" dirty="0" smtClean="0"/>
              <a:t>Topic 1: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Need political will and money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Incentives to rebuild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Revolving fund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r>
              <a:rPr lang="en-US" dirty="0" smtClean="0"/>
              <a:t>Table 4 Discussion</a:t>
            </a:r>
          </a:p>
          <a:p>
            <a:r>
              <a:rPr lang="en-US" dirty="0" smtClean="0"/>
              <a:t>Topic 1: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Get out of the way of the water.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43468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29148" y="781664"/>
            <a:ext cx="6990735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Table 5 Discussion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Things are being rebuilt.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Flooding more than LEAD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Defining our goal is important (rebuild/replace/retreat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r>
              <a:rPr lang="en-US" dirty="0" smtClean="0"/>
              <a:t>Table 6 Discussion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Population with double over next 30-40 years.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Have we responded to date?  Isolated and fragmented.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Economics, change from the ways we’ve done things historically.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Skeptics challenge of the issues.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Lots of grass roots support to help political will.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Federal  approach.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Building materials improvements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Emergency social network.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412763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29148" y="781664"/>
            <a:ext cx="6990735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Table 7 Discussion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Political will.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Federal agency proactive posture.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This community may have to retreat.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Mother Nature wins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r>
              <a:rPr lang="en-US" dirty="0" smtClean="0"/>
              <a:t>Table 8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Rebuilding not really quantified.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Hampton has raised some areas for repeat impact areas.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VDOT needs to be on board.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Infrastructure needs to be looked at.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Slow and/or reverse impacts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Residential impact: areas of personal impact.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Not quantified.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Flood zoning maps being redone.  What are financial impacts?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Regional Collaboration very much needed.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How to fund.</a:t>
            </a:r>
          </a:p>
        </p:txBody>
      </p:sp>
    </p:spTree>
    <p:extLst>
      <p:ext uri="{BB962C8B-B14F-4D97-AF65-F5344CB8AC3E}">
        <p14:creationId xmlns:p14="http://schemas.microsoft.com/office/powerpoint/2010/main" val="2474511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29148" y="781664"/>
            <a:ext cx="6990735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Table 9 Discussion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Some standards being changed but too often still old standards.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More information is needed.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More information on economic impact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r>
              <a:rPr lang="en-US" dirty="0" smtClean="0"/>
              <a:t>Table 10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Development and </a:t>
            </a:r>
            <a:r>
              <a:rPr lang="en-US" dirty="0" smtClean="0"/>
              <a:t>Redev</a:t>
            </a:r>
            <a:r>
              <a:rPr lang="en-US" dirty="0" smtClean="0"/>
              <a:t> will happen.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Local representatives (short term and long term too).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Political will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Public outreach and perception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Funding sources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r>
              <a:rPr lang="en-US" dirty="0" smtClean="0"/>
              <a:t>Table 11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Look more closely at where we build (not just how).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Where will the waters go?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Awareness of general public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Create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How does military (Navy) approach&gt;</a:t>
            </a:r>
          </a:p>
        </p:txBody>
      </p:sp>
    </p:spTree>
    <p:extLst>
      <p:ext uri="{BB962C8B-B14F-4D97-AF65-F5344CB8AC3E}">
        <p14:creationId xmlns:p14="http://schemas.microsoft.com/office/powerpoint/2010/main" val="28959825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29148" y="781664"/>
            <a:ext cx="6990735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Table 9 Discussion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Some standards being changed but too often still old standards.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More information is needed.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More information on economic impact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r>
              <a:rPr lang="en-US" dirty="0" smtClean="0"/>
              <a:t>Table 12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Military (Navy) will be around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Private sector – Disconnect and challenge in gaining/absorbing information (gap for private sector)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Government – Emergency </a:t>
            </a:r>
            <a:r>
              <a:rPr lang="en-US" dirty="0" smtClean="0"/>
              <a:t>Mgmnt</a:t>
            </a:r>
            <a:r>
              <a:rPr lang="en-US" dirty="0" smtClean="0"/>
              <a:t> Plan can be expanded.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Move forward in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Phased adaptation practices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Different location and standards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Strong political structures.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Strong local and federal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734418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</TotalTime>
  <Words>493</Words>
  <Application>Microsoft Office PowerPoint</Application>
  <PresentationFormat>On-screen Show (4:3)</PresentationFormat>
  <Paragraphs>99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</dc:creator>
  <cp:lastModifiedBy>Dan</cp:lastModifiedBy>
  <cp:revision>11</cp:revision>
  <dcterms:created xsi:type="dcterms:W3CDTF">2015-09-16T17:18:24Z</dcterms:created>
  <dcterms:modified xsi:type="dcterms:W3CDTF">2015-09-16T17:47:39Z</dcterms:modified>
</cp:coreProperties>
</file>